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2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66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4C158-6033-4D3B-B140-7B9B67F246E3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69EF8-E7C8-45C4-BD9D-824E1164C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9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7DC21-D6C6-519E-A5FD-7C79613A4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9B2F8-3255-26FC-EFD2-5241017FD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B41D2-5C05-5FC7-CBFF-F267362C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26BA4-7337-C0F9-7B08-01748C73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2C566-F516-9932-6986-6D2B3D15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8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99552-22FF-3469-A901-EB24DF72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B43BAA-3ADF-D79F-20F3-1521826A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5C6B3-CFA7-0B0E-70CF-D9A4BCBA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458B-C41B-26D6-06DE-A05DD4D0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73E16-87DF-FDE8-E1EC-10AB94F3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9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6B0D5D-84B6-30A5-3DC8-4F5A45C8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EFA3AD-47FB-BE6C-0D50-99BC80F99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98926-2FBE-86C9-20CB-21441AEC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A9216F-6FA7-8F9E-D257-25613A1D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60C93-2BB4-796E-8985-281809F4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0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31F8A-6A47-DB9A-BCEE-ADB264D4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95726-1D56-1165-BBBC-61C01105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0B9B7-D4AC-C81D-04BA-C242361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CB000-2950-E188-C4E2-5F6FD0BF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07646-CBF5-D50B-BA53-8A2E0322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6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6013E-4DBC-E025-8D84-0B75818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46CB9-FC87-870D-307E-EDA3C3AC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2521D-18F0-5A4E-3286-D53C4F9C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40061C-E1A1-D280-99AB-15BFCBDD9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19AF0-F33F-2E22-1B0E-EB499FC3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57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96687-737A-1103-762D-2B69FB78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7A6B0-55FF-D069-1305-8090C07B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787288-AC29-4A2A-9A65-34D7822C0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285000-7B20-8B74-EBA1-3117B7BE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74F43-5FFA-CD60-2887-FE7016DB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200FB-2350-2F85-B4F2-53852C7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6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D77CB-DBF1-5860-91F0-4EC402AB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81E508-D8E4-6810-3053-7CE7D463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3D8BFE-28E7-F565-9ECA-C990786E9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ED8425-BE9E-C978-E769-FDFBE7DF7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EF8CA8-FB22-6EE7-7D0A-100E79320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A410F-2A61-887F-6FA6-E75AE7FA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9597BF-2655-88D6-90FA-28C71249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5C0DA0-E429-8EE1-7B7A-1E168A00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7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C1EE7-7070-3F69-95A0-E9C20A0C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7C5524-DC3D-0611-7B60-1E808201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35E007-1C28-EFE3-7AAE-46921B57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3A0BA-B5D4-8F8F-4F49-E77C36F5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0A591C-DBFC-CEB5-4D83-29D4795F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879EBA-07D6-59A1-8B00-030BF651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2B9D7-389F-F887-B1C8-17F9948E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5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143A4-595F-015B-19B4-84FFA49E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21CBC-9FEF-E3B9-B9D7-1A7E3620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60EC0-F41C-C4FE-10B1-4C2E2EEC5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4BF16-9DDF-EADE-24EF-63904A50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6926A-6570-F6F7-AE7D-50558381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CC836E-06F4-066E-0E30-D4D5A619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4A49-3F05-A189-045C-B88F2DD9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5320EE-6A25-0925-B956-D01C8C6BE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C8B7E3-419D-FDA8-F7B4-F1B62DF6E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76A74-37F3-6642-D418-AE8BB25C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5C41A-4912-9BD7-D8D0-B23EF426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6E79F-84AB-B8AC-ADCE-0247B9F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7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F60DA-F824-968D-2342-FAAC5EAC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E477F4-EE52-5BC1-5528-30109D14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B36FD-B44D-29C7-55A2-51B4D6A11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2FA94-1F53-4AAA-AE2B-3529292483E2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10CED-85D3-6646-9813-86BA32A70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A3362-EC45-45EE-B506-D8421426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E0DEC-FDDB-457C-BC6C-486CC7A74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9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599C4-0CD8-F338-7D4E-800EE3DF92ED}"/>
              </a:ext>
            </a:extLst>
          </p:cNvPr>
          <p:cNvSpPr txBox="1"/>
          <p:nvPr/>
        </p:nvSpPr>
        <p:spPr>
          <a:xfrm>
            <a:off x="849087" y="793102"/>
            <a:ext cx="7394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인공지능 사관학교</a:t>
            </a:r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제목을 입력해주세요</a:t>
            </a:r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.(</a:t>
            </a:r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크기</a:t>
            </a:r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28) 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D28A-6854-7DEA-B932-779509241D79}"/>
              </a:ext>
            </a:extLst>
          </p:cNvPr>
          <p:cNvSpPr txBox="1"/>
          <p:nvPr/>
        </p:nvSpPr>
        <p:spPr>
          <a:xfrm>
            <a:off x="849087" y="2027853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AB941-D883-B409-43C3-8630A2689208}"/>
              </a:ext>
            </a:extLst>
          </p:cNvPr>
          <p:cNvSpPr txBox="1"/>
          <p:nvPr/>
        </p:nvSpPr>
        <p:spPr>
          <a:xfrm>
            <a:off x="4494245" y="2029857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9C8A-634D-A53C-B37C-EE6BFAC0F43F}"/>
              </a:ext>
            </a:extLst>
          </p:cNvPr>
          <p:cNvSpPr txBox="1"/>
          <p:nvPr/>
        </p:nvSpPr>
        <p:spPr>
          <a:xfrm>
            <a:off x="8049635" y="2058955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209F6-4382-8889-FF5E-3241ED2400D0}"/>
              </a:ext>
            </a:extLst>
          </p:cNvPr>
          <p:cNvSpPr txBox="1"/>
          <p:nvPr/>
        </p:nvSpPr>
        <p:spPr>
          <a:xfrm>
            <a:off x="849087" y="2559697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D0D0-A770-281E-BC97-CDE6EF5C695D}"/>
              </a:ext>
            </a:extLst>
          </p:cNvPr>
          <p:cNvSpPr txBox="1"/>
          <p:nvPr/>
        </p:nvSpPr>
        <p:spPr>
          <a:xfrm>
            <a:off x="4494245" y="2559696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3B5D7-16EC-1B8E-0006-F9F0D729BFA7}"/>
              </a:ext>
            </a:extLst>
          </p:cNvPr>
          <p:cNvSpPr txBox="1"/>
          <p:nvPr/>
        </p:nvSpPr>
        <p:spPr>
          <a:xfrm>
            <a:off x="8139403" y="2559696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내용을 입력해주세요</a:t>
            </a:r>
            <a:r>
              <a:rPr lang="en-US" altLang="ko-KR" sz="16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58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599C4-0CD8-F338-7D4E-800EE3DF92ED}"/>
              </a:ext>
            </a:extLst>
          </p:cNvPr>
          <p:cNvSpPr txBox="1"/>
          <p:nvPr/>
        </p:nvSpPr>
        <p:spPr>
          <a:xfrm>
            <a:off x="849087" y="793102"/>
            <a:ext cx="832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인공지능 사관학교</a:t>
            </a:r>
            <a:r>
              <a:rPr lang="en-US" altLang="ko-KR" sz="2800" dirty="0"/>
              <a:t>, </a:t>
            </a:r>
            <a:r>
              <a:rPr lang="ko-KR" altLang="en-US" sz="2800" dirty="0"/>
              <a:t>제목을 입력해주세요</a:t>
            </a:r>
            <a:r>
              <a:rPr lang="en-US" altLang="ko-KR" sz="2800" dirty="0"/>
              <a:t>.(</a:t>
            </a:r>
            <a:r>
              <a:rPr lang="ko-KR" altLang="en-US" sz="2800" dirty="0"/>
              <a:t>크기</a:t>
            </a:r>
            <a:r>
              <a:rPr lang="en-US" altLang="ko-KR" sz="2800" dirty="0"/>
              <a:t>28) 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D28A-6854-7DEA-B932-779509241D79}"/>
              </a:ext>
            </a:extLst>
          </p:cNvPr>
          <p:cNvSpPr txBox="1"/>
          <p:nvPr/>
        </p:nvSpPr>
        <p:spPr>
          <a:xfrm>
            <a:off x="849087" y="2027853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소제목을 입력해주세요</a:t>
            </a:r>
            <a:r>
              <a:rPr lang="en-US" altLang="ko-KR" sz="2000" dirty="0"/>
              <a:t>.(20)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AB941-D883-B409-43C3-8630A2689208}"/>
              </a:ext>
            </a:extLst>
          </p:cNvPr>
          <p:cNvSpPr txBox="1"/>
          <p:nvPr/>
        </p:nvSpPr>
        <p:spPr>
          <a:xfrm>
            <a:off x="4494245" y="2029857"/>
            <a:ext cx="3334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소제목을 입력해주세요</a:t>
            </a:r>
            <a:r>
              <a:rPr lang="en-US" altLang="ko-KR" sz="2000" dirty="0"/>
              <a:t>.(20)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9C8A-634D-A53C-B37C-EE6BFAC0F43F}"/>
              </a:ext>
            </a:extLst>
          </p:cNvPr>
          <p:cNvSpPr txBox="1"/>
          <p:nvPr/>
        </p:nvSpPr>
        <p:spPr>
          <a:xfrm>
            <a:off x="8049635" y="2058955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소제목을 입력해주세요</a:t>
            </a:r>
            <a:r>
              <a:rPr lang="en-US" altLang="ko-KR" sz="2000" dirty="0"/>
              <a:t>.(20)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209F6-4382-8889-FF5E-3241ED2400D0}"/>
              </a:ext>
            </a:extLst>
          </p:cNvPr>
          <p:cNvSpPr txBox="1"/>
          <p:nvPr/>
        </p:nvSpPr>
        <p:spPr>
          <a:xfrm>
            <a:off x="849087" y="2559697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D0D0-A770-281E-BC97-CDE6EF5C695D}"/>
              </a:ext>
            </a:extLst>
          </p:cNvPr>
          <p:cNvSpPr txBox="1"/>
          <p:nvPr/>
        </p:nvSpPr>
        <p:spPr>
          <a:xfrm>
            <a:off x="4494245" y="2559696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3B5D7-16EC-1B8E-0006-F9F0D729BFA7}"/>
              </a:ext>
            </a:extLst>
          </p:cNvPr>
          <p:cNvSpPr txBox="1"/>
          <p:nvPr/>
        </p:nvSpPr>
        <p:spPr>
          <a:xfrm>
            <a:off x="8139403" y="2559696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내용을 입력해주세요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75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채소, 자연 식품, 올리브, 농산물이(가) 표시된 사진&#10;&#10;자동 생성된 설명">
            <a:extLst>
              <a:ext uri="{FF2B5EF4-FFF2-40B4-BE49-F238E27FC236}">
                <a16:creationId xmlns:a16="http://schemas.microsoft.com/office/drawing/2014/main" id="{D085D08A-213A-B2C4-F3A7-33B88C2EC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48" b="3648"/>
          <a:stretch/>
        </p:blipFill>
        <p:spPr>
          <a:xfrm>
            <a:off x="0" y="-85725"/>
            <a:ext cx="12192000" cy="7162800"/>
          </a:xfrm>
          <a:prstGeom prst="rect">
            <a:avLst/>
          </a:prstGeom>
          <a:gradFill>
            <a:gsLst>
              <a:gs pos="0">
                <a:srgbClr val="9C27B0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4D02CE-941D-E754-FA39-71E7E04F2DFC}"/>
              </a:ext>
            </a:extLst>
          </p:cNvPr>
          <p:cNvSpPr/>
          <p:nvPr/>
        </p:nvSpPr>
        <p:spPr>
          <a:xfrm>
            <a:off x="0" y="6765932"/>
            <a:ext cx="12192000" cy="311143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26B21-411B-FE86-E1E5-8BBC9719FD4B}"/>
              </a:ext>
            </a:extLst>
          </p:cNvPr>
          <p:cNvSpPr txBox="1"/>
          <p:nvPr/>
        </p:nvSpPr>
        <p:spPr>
          <a:xfrm>
            <a:off x="1888783" y="3429000"/>
            <a:ext cx="84144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dirty="0" err="1">
                <a:solidFill>
                  <a:schemeClr val="bg1"/>
                </a:solidFill>
                <a:latin typeface="Magnivera Heavy" pitchFamily="50" charset="0"/>
              </a:rPr>
              <a:t>Deseo</a:t>
            </a:r>
            <a:r>
              <a:rPr lang="ko-KR" altLang="en-US" sz="8800" dirty="0">
                <a:solidFill>
                  <a:schemeClr val="bg1"/>
                </a:solidFill>
                <a:latin typeface="Magnivera Heavy" pitchFamily="50" charset="0"/>
              </a:rPr>
              <a:t> </a:t>
            </a:r>
            <a:r>
              <a:rPr lang="en-US" altLang="ko-KR" sz="8800" dirty="0">
                <a:solidFill>
                  <a:schemeClr val="bg1"/>
                </a:solidFill>
                <a:latin typeface="Magnivera Heavy" pitchFamily="50" charset="0"/>
              </a:rPr>
              <a:t>De </a:t>
            </a:r>
            <a:r>
              <a:rPr lang="en-US" altLang="ko-KR" sz="8800" dirty="0" err="1">
                <a:solidFill>
                  <a:schemeClr val="bg1"/>
                </a:solidFill>
                <a:latin typeface="Magnivera Heavy" pitchFamily="50" charset="0"/>
              </a:rPr>
              <a:t>SEo</a:t>
            </a:r>
            <a:endParaRPr lang="ko-KR" altLang="en-US" sz="8800" dirty="0">
              <a:solidFill>
                <a:schemeClr val="bg1"/>
              </a:solidFill>
              <a:latin typeface="Magnivera Heav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9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ECE68E-32AA-1B8D-689F-5D324E095FCC}"/>
              </a:ext>
            </a:extLst>
          </p:cNvPr>
          <p:cNvSpPr/>
          <p:nvPr/>
        </p:nvSpPr>
        <p:spPr>
          <a:xfrm>
            <a:off x="8177748" y="2442731"/>
            <a:ext cx="3133700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EA27A0-08A6-9677-FBBA-9897A708631B}"/>
              </a:ext>
            </a:extLst>
          </p:cNvPr>
          <p:cNvSpPr/>
          <p:nvPr/>
        </p:nvSpPr>
        <p:spPr>
          <a:xfrm>
            <a:off x="801241" y="2507250"/>
            <a:ext cx="3265933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599C4-0CD8-F338-7D4E-800EE3DF92ED}"/>
              </a:ext>
            </a:extLst>
          </p:cNvPr>
          <p:cNvSpPr txBox="1"/>
          <p:nvPr/>
        </p:nvSpPr>
        <p:spPr>
          <a:xfrm>
            <a:off x="849087" y="735952"/>
            <a:ext cx="8008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9C27B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인공지능 사관학교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제목을 입력해주세요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크기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28)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D28A-6854-7DEA-B932-779509241D79}"/>
              </a:ext>
            </a:extLst>
          </p:cNvPr>
          <p:cNvSpPr txBox="1"/>
          <p:nvPr/>
        </p:nvSpPr>
        <p:spPr>
          <a:xfrm>
            <a:off x="849087" y="2027853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AB941-D883-B409-43C3-8630A2689208}"/>
              </a:ext>
            </a:extLst>
          </p:cNvPr>
          <p:cNvSpPr txBox="1"/>
          <p:nvPr/>
        </p:nvSpPr>
        <p:spPr>
          <a:xfrm>
            <a:off x="4626672" y="1994437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9C8A-634D-A53C-B37C-EE6BFAC0F43F}"/>
              </a:ext>
            </a:extLst>
          </p:cNvPr>
          <p:cNvSpPr txBox="1"/>
          <p:nvPr/>
        </p:nvSpPr>
        <p:spPr>
          <a:xfrm>
            <a:off x="8159841" y="1994437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209F6-4382-8889-FF5E-3241ED2400D0}"/>
              </a:ext>
            </a:extLst>
          </p:cNvPr>
          <p:cNvSpPr txBox="1"/>
          <p:nvPr/>
        </p:nvSpPr>
        <p:spPr>
          <a:xfrm>
            <a:off x="849087" y="2559697"/>
            <a:ext cx="2850656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입력해주세요오오옹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D0D0-A770-281E-BC97-CDE6EF5C695D}"/>
              </a:ext>
            </a:extLst>
          </p:cNvPr>
          <p:cNvSpPr txBox="1"/>
          <p:nvPr/>
        </p:nvSpPr>
        <p:spPr>
          <a:xfrm>
            <a:off x="4626672" y="2553262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3B5D7-16EC-1B8E-0006-F9F0D729BFA7}"/>
              </a:ext>
            </a:extLst>
          </p:cNvPr>
          <p:cNvSpPr txBox="1"/>
          <p:nvPr/>
        </p:nvSpPr>
        <p:spPr>
          <a:xfrm>
            <a:off x="8249609" y="2495178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96C121-2105-9CAD-8CD7-463C95C237EE}"/>
              </a:ext>
            </a:extLst>
          </p:cNvPr>
          <p:cNvSpPr/>
          <p:nvPr/>
        </p:nvSpPr>
        <p:spPr>
          <a:xfrm>
            <a:off x="0" y="735952"/>
            <a:ext cx="704850" cy="52322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4D02CE-941D-E754-FA39-71E7E04F2DFC}"/>
              </a:ext>
            </a:extLst>
          </p:cNvPr>
          <p:cNvSpPr/>
          <p:nvPr/>
        </p:nvSpPr>
        <p:spPr>
          <a:xfrm>
            <a:off x="0" y="6546857"/>
            <a:ext cx="12192000" cy="311143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5CF2E0-EB3A-CF23-2F63-A9B30F9521A3}"/>
              </a:ext>
            </a:extLst>
          </p:cNvPr>
          <p:cNvSpPr/>
          <p:nvPr/>
        </p:nvSpPr>
        <p:spPr>
          <a:xfrm>
            <a:off x="9744598" y="-736249"/>
            <a:ext cx="2913288" cy="2625194"/>
          </a:xfrm>
          <a:prstGeom prst="ellipse">
            <a:avLst/>
          </a:prstGeom>
          <a:solidFill>
            <a:srgbClr val="9C27B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Magnivera Heavy" pitchFamily="50" charset="0"/>
              </a:rPr>
              <a:t>Deseo</a:t>
            </a:r>
            <a:r>
              <a:rPr lang="ko-KR" altLang="en-US" sz="3200" dirty="0">
                <a:latin typeface="Magnivera Heavy" pitchFamily="50" charset="0"/>
              </a:rPr>
              <a:t> </a:t>
            </a:r>
            <a:r>
              <a:rPr lang="en-US" altLang="ko-KR" sz="3200" dirty="0">
                <a:latin typeface="Magnivera Heavy" pitchFamily="50" charset="0"/>
              </a:rPr>
              <a:t>De </a:t>
            </a:r>
            <a:r>
              <a:rPr lang="en-US" altLang="ko-KR" sz="3200" dirty="0" err="1">
                <a:latin typeface="Magnivera Heavy" pitchFamily="50" charset="0"/>
              </a:rPr>
              <a:t>SEo</a:t>
            </a:r>
            <a:endParaRPr lang="ko-KR" altLang="en-US" sz="3200" dirty="0">
              <a:latin typeface="Magnivera Heavy" pitchFamily="50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16F1FC-1B7D-9E16-3C61-B2E121D8738E}"/>
              </a:ext>
            </a:extLst>
          </p:cNvPr>
          <p:cNvSpPr/>
          <p:nvPr/>
        </p:nvSpPr>
        <p:spPr>
          <a:xfrm>
            <a:off x="4456619" y="2442730"/>
            <a:ext cx="3133700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432F5B-7072-401D-8187-E3DC86F7F312}"/>
              </a:ext>
            </a:extLst>
          </p:cNvPr>
          <p:cNvSpPr/>
          <p:nvPr/>
        </p:nvSpPr>
        <p:spPr>
          <a:xfrm>
            <a:off x="-1665712" y="5140836"/>
            <a:ext cx="2913288" cy="2625194"/>
          </a:xfrm>
          <a:prstGeom prst="ellipse">
            <a:avLst/>
          </a:prstGeom>
          <a:solidFill>
            <a:srgbClr val="9C27B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Magnivera Heav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6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628FCDE-0382-353E-795F-DF613346B9D0}"/>
              </a:ext>
            </a:extLst>
          </p:cNvPr>
          <p:cNvSpPr/>
          <p:nvPr/>
        </p:nvSpPr>
        <p:spPr>
          <a:xfrm>
            <a:off x="1096516" y="1514475"/>
            <a:ext cx="1132334" cy="1150718"/>
          </a:xfrm>
          <a:prstGeom prst="ellipse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ECE68E-32AA-1B8D-689F-5D324E095FCC}"/>
              </a:ext>
            </a:extLst>
          </p:cNvPr>
          <p:cNvSpPr/>
          <p:nvPr/>
        </p:nvSpPr>
        <p:spPr>
          <a:xfrm>
            <a:off x="8473023" y="3593387"/>
            <a:ext cx="3133700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EA27A0-08A6-9677-FBBA-9897A708631B}"/>
              </a:ext>
            </a:extLst>
          </p:cNvPr>
          <p:cNvSpPr/>
          <p:nvPr/>
        </p:nvSpPr>
        <p:spPr>
          <a:xfrm>
            <a:off x="1096516" y="3657906"/>
            <a:ext cx="3265933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599C4-0CD8-F338-7D4E-800EE3DF92ED}"/>
              </a:ext>
            </a:extLst>
          </p:cNvPr>
          <p:cNvSpPr txBox="1"/>
          <p:nvPr/>
        </p:nvSpPr>
        <p:spPr>
          <a:xfrm>
            <a:off x="849087" y="735952"/>
            <a:ext cx="8008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9C27B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인공지능 사관학교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제목을 입력해주세요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크기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28)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D28A-6854-7DEA-B932-779509241D79}"/>
              </a:ext>
            </a:extLst>
          </p:cNvPr>
          <p:cNvSpPr txBox="1"/>
          <p:nvPr/>
        </p:nvSpPr>
        <p:spPr>
          <a:xfrm>
            <a:off x="1144362" y="3178509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그림서식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</a:t>
            </a:r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수정옵션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밝기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100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AB941-D883-B409-43C3-8630A2689208}"/>
              </a:ext>
            </a:extLst>
          </p:cNvPr>
          <p:cNvSpPr txBox="1"/>
          <p:nvPr/>
        </p:nvSpPr>
        <p:spPr>
          <a:xfrm>
            <a:off x="4921947" y="3145093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9C8A-634D-A53C-B37C-EE6BFAC0F43F}"/>
              </a:ext>
            </a:extLst>
          </p:cNvPr>
          <p:cNvSpPr txBox="1"/>
          <p:nvPr/>
        </p:nvSpPr>
        <p:spPr>
          <a:xfrm>
            <a:off x="8455116" y="3145093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소제목을 입력해주세요</a:t>
            </a:r>
            <a:r>
              <a:rPr lang="en-US" altLang="ko-KR" sz="2000" dirty="0">
                <a:solidFill>
                  <a:srgbClr val="9C27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.(20)</a:t>
            </a:r>
            <a:endParaRPr lang="ko-KR" altLang="en-US" sz="2000" dirty="0">
              <a:solidFill>
                <a:srgbClr val="9C27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209F6-4382-8889-FF5E-3241ED2400D0}"/>
              </a:ext>
            </a:extLst>
          </p:cNvPr>
          <p:cNvSpPr txBox="1"/>
          <p:nvPr/>
        </p:nvSpPr>
        <p:spPr>
          <a:xfrm>
            <a:off x="1144362" y="3710353"/>
            <a:ext cx="2850656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입력해주세요오오옹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D0D0-A770-281E-BC97-CDE6EF5C695D}"/>
              </a:ext>
            </a:extLst>
          </p:cNvPr>
          <p:cNvSpPr txBox="1"/>
          <p:nvPr/>
        </p:nvSpPr>
        <p:spPr>
          <a:xfrm>
            <a:off x="4921947" y="3703918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3B5D7-16EC-1B8E-0006-F9F0D729BFA7}"/>
              </a:ext>
            </a:extLst>
          </p:cNvPr>
          <p:cNvSpPr txBox="1"/>
          <p:nvPr/>
        </p:nvSpPr>
        <p:spPr>
          <a:xfrm>
            <a:off x="8544884" y="3645834"/>
            <a:ext cx="2267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내용을 입력해주세요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96C121-2105-9CAD-8CD7-463C95C237EE}"/>
              </a:ext>
            </a:extLst>
          </p:cNvPr>
          <p:cNvSpPr/>
          <p:nvPr/>
        </p:nvSpPr>
        <p:spPr>
          <a:xfrm>
            <a:off x="0" y="735952"/>
            <a:ext cx="704850" cy="52322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4D02CE-941D-E754-FA39-71E7E04F2DFC}"/>
              </a:ext>
            </a:extLst>
          </p:cNvPr>
          <p:cNvSpPr/>
          <p:nvPr/>
        </p:nvSpPr>
        <p:spPr>
          <a:xfrm>
            <a:off x="0" y="6546857"/>
            <a:ext cx="12192000" cy="311143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16F1FC-1B7D-9E16-3C61-B2E121D8738E}"/>
              </a:ext>
            </a:extLst>
          </p:cNvPr>
          <p:cNvSpPr/>
          <p:nvPr/>
        </p:nvSpPr>
        <p:spPr>
          <a:xfrm>
            <a:off x="4751894" y="3593386"/>
            <a:ext cx="3133700" cy="2698105"/>
          </a:xfrm>
          <a:prstGeom prst="roundRect">
            <a:avLst/>
          </a:prstGeom>
          <a:solidFill>
            <a:srgbClr val="9C27B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 descr="Money Icon 6195740">
            <a:extLst>
              <a:ext uri="{FF2B5EF4-FFF2-40B4-BE49-F238E27FC236}">
                <a16:creationId xmlns:a16="http://schemas.microsoft.com/office/drawing/2014/main" id="{365A2E7C-ADFB-211C-B229-07438489C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0" r="8080" b="22143"/>
          <a:stretch/>
        </p:blipFill>
        <p:spPr bwMode="auto">
          <a:xfrm>
            <a:off x="1243022" y="1633941"/>
            <a:ext cx="839321" cy="75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634B23B-EC33-C39F-B1E3-DD2EC55C8E35}"/>
              </a:ext>
            </a:extLst>
          </p:cNvPr>
          <p:cNvSpPr/>
          <p:nvPr/>
        </p:nvSpPr>
        <p:spPr>
          <a:xfrm>
            <a:off x="4963666" y="1570970"/>
            <a:ext cx="1132334" cy="1150718"/>
          </a:xfrm>
          <a:prstGeom prst="ellipse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E87D6E-49CC-70BF-578F-763E8C5EBC04}"/>
              </a:ext>
            </a:extLst>
          </p:cNvPr>
          <p:cNvSpPr/>
          <p:nvPr/>
        </p:nvSpPr>
        <p:spPr>
          <a:xfrm>
            <a:off x="8858011" y="1609400"/>
            <a:ext cx="1132334" cy="1150718"/>
          </a:xfrm>
          <a:prstGeom prst="ellipse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6" descr="Money Icon 6195740">
            <a:extLst>
              <a:ext uri="{FF2B5EF4-FFF2-40B4-BE49-F238E27FC236}">
                <a16:creationId xmlns:a16="http://schemas.microsoft.com/office/drawing/2014/main" id="{71A5747A-89F6-790C-F4BC-165605F8C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0" r="8080" b="22143"/>
          <a:stretch/>
        </p:blipFill>
        <p:spPr bwMode="auto">
          <a:xfrm>
            <a:off x="5147402" y="1675161"/>
            <a:ext cx="839321" cy="75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ooting Star Icon 6200350">
            <a:extLst>
              <a:ext uri="{FF2B5EF4-FFF2-40B4-BE49-F238E27FC236}">
                <a16:creationId xmlns:a16="http://schemas.microsoft.com/office/drawing/2014/main" id="{392FE5ED-42D6-B015-41B9-AB0A5C403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38" t="21544" r="18730" b="18349"/>
          <a:stretch/>
        </p:blipFill>
        <p:spPr bwMode="auto">
          <a:xfrm>
            <a:off x="9081986" y="1875648"/>
            <a:ext cx="684384" cy="6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1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347</Words>
  <Application>Microsoft Office PowerPoint</Application>
  <PresentationFormat>와이드스크린</PresentationFormat>
  <Paragraphs>78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Pretendard Black</vt:lpstr>
      <vt:lpstr>Pretendard ExtraLight</vt:lpstr>
      <vt:lpstr>Pretendard SemiBold</vt:lpstr>
      <vt:lpstr>맑은 고딕</vt:lpstr>
      <vt:lpstr>Arial</vt:lpstr>
      <vt:lpstr>Magnivera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aischool144</dc:creator>
  <cp:lastModifiedBy>aischool144</cp:lastModifiedBy>
  <cp:revision>8</cp:revision>
  <dcterms:created xsi:type="dcterms:W3CDTF">2023-10-20T00:02:17Z</dcterms:created>
  <dcterms:modified xsi:type="dcterms:W3CDTF">2023-10-20T02:17:18Z</dcterms:modified>
</cp:coreProperties>
</file>